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www.myschoolapp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Need a little help feeding your kids when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school is out for summer?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how the new </a:t>
            </a:r>
            <a:r>
              <a:rPr lang="en-US" sz="26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Program can help you! </a:t>
            </a:r>
            <a:endParaRPr lang="en-US" sz="26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a new federal program to help families buy food for their school-aged children during the summer. Families will receive $120 for each eligible child to buy groceries during the summer. Children who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can still participate in other summer meal programs. Receiving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benefits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not affect children or families’ </a:t>
            </a:r>
            <a:r>
              <a:rPr lang="en-US" sz="120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immigration status.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106996" y="4465215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does Summer EBT 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916601"/>
            <a:ext cx="527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 in NJ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13077" y="4827053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In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New Jersey,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 loaded onto an EBT card and mailed to your home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If eligible, you can use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the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 to buy food like fruits, vegetables, meat, whole grains, and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dairy at grocery stores, farmers markets, and other places that accept WIC or SNAP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Summer EBT is a convenient way for you to help your children thrive. 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98184" y="6396693"/>
            <a:ext cx="5017897" cy="45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Is my child eligible for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37306" y="6801687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eligible for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if: 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already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receives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Foster Care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					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OR 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attends a school that participates in the National School Lunch or School Breakfast Program, 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and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income meets the requirements for federal free or federal reduced price school meals.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41744" y="4355881"/>
            <a:ext cx="235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Recently moved? Or do one of these programs have an old address for you? </a:t>
            </a:r>
          </a:p>
          <a:p>
            <a:pPr algn="just"/>
            <a:endParaRPr lang="en-US" sz="12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Update your address 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with your local school district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to ensure that your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card is sent to the correct address! </a:t>
            </a:r>
            <a:endParaRPr lang="en-US" sz="12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862113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275236" y="1026408"/>
            <a:ext cx="5653049" cy="35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 I apply for Summer EBT benefits in NJ?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10657" y="8961978"/>
            <a:ext cx="537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7" y="8273955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513661" cy="4311903"/>
            <a:chOff x="5276335" y="4232311"/>
            <a:chExt cx="2561474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08011" y="4439406"/>
              <a:ext cx="2529798" cy="3321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0" u="none" strike="noStrike" baseline="0" dirty="0">
                  <a:latin typeface="Open Sans" panose="020B0606030504020204" pitchFamily="34" charset="0"/>
                </a:rPr>
                <a:t>To </a:t>
              </a:r>
              <a:r>
                <a:rPr lang="en-US" sz="1400" b="1" dirty="0">
                  <a:latin typeface="Open Sans" panose="020B0606030504020204" pitchFamily="34" charset="0"/>
                </a:rPr>
                <a:t>A</a:t>
              </a:r>
              <a:r>
                <a:rPr lang="en-US" sz="1400" b="1" i="0" u="none" strike="noStrike" baseline="0" dirty="0">
                  <a:latin typeface="Open Sans" panose="020B0606030504020204" pitchFamily="34" charset="0"/>
                </a:rPr>
                <a:t>pply:</a:t>
              </a:r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dirty="0">
                  <a:latin typeface="Open Sans" panose="020B0606030504020204" pitchFamily="34" charset="0"/>
                </a:rPr>
                <a:t>Go to:</a:t>
              </a:r>
              <a:endParaRPr lang="en-US" sz="1400" b="1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dirty="0">
                  <a:latin typeface="Open Sans" panose="020B0606030504020204" pitchFamily="34" charset="0"/>
                  <a:hlinkClick r:id="rId4"/>
                </a:rPr>
                <a:t>www.myschoolapps.com</a:t>
              </a:r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i="0" u="none" strike="noStrike" baseline="0" dirty="0">
                  <a:latin typeface="Open Sans" panose="020B0606030504020204" pitchFamily="34" charset="0"/>
                </a:rPr>
                <a:t>Contact:</a:t>
              </a:r>
            </a:p>
            <a:p>
              <a:r>
                <a:rPr lang="en-US" sz="1400" dirty="0">
                  <a:latin typeface="Open Sans" panose="020B0606030504020204" pitchFamily="34" charset="0"/>
                </a:rPr>
                <a:t>Jennifer </a:t>
              </a:r>
              <a:r>
                <a:rPr lang="en-US" sz="1400" dirty="0" err="1">
                  <a:latin typeface="Open Sans" panose="020B0606030504020204" pitchFamily="34" charset="0"/>
                </a:rPr>
                <a:t>Giaccone</a:t>
              </a:r>
              <a:endParaRPr lang="en-US" sz="1400" dirty="0">
                <a:latin typeface="Open Sans" panose="020B0606030504020204" pitchFamily="34" charset="0"/>
              </a:endParaRPr>
            </a:p>
            <a:p>
              <a:r>
                <a:rPr lang="en-US" sz="1400" i="0" u="none" strike="noStrike" baseline="0" dirty="0">
                  <a:latin typeface="Open Sans" panose="020B0606030504020204" pitchFamily="34" charset="0"/>
                </a:rPr>
                <a:t>(6</a:t>
              </a:r>
              <a:r>
                <a:rPr lang="en-US" sz="1400" dirty="0">
                  <a:latin typeface="Open Sans" panose="020B0606030504020204" pitchFamily="34" charset="0"/>
                </a:rPr>
                <a:t>09) 698-5800 x 11103</a:t>
              </a:r>
              <a:endParaRPr lang="en-US" sz="140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dirty="0">
                  <a:latin typeface="Open Sans" panose="020B0606030504020204" pitchFamily="34" charset="0"/>
                </a:rPr>
                <a:t>Paper applications can be returned to:</a:t>
              </a:r>
            </a:p>
            <a:p>
              <a:endParaRPr lang="en-US" sz="1400" b="1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dirty="0">
                  <a:latin typeface="Open Sans" panose="020B0606030504020204" pitchFamily="34" charset="0"/>
                </a:rPr>
                <a:t>Barnegat Township Schools</a:t>
              </a:r>
            </a:p>
            <a:p>
              <a:r>
                <a:rPr lang="en-US" sz="1400" i="0" u="none" strike="noStrike" baseline="0" dirty="0">
                  <a:latin typeface="Open Sans" panose="020B0606030504020204" pitchFamily="34" charset="0"/>
                </a:rPr>
                <a:t>550 Barnegat Blvd N</a:t>
              </a:r>
            </a:p>
            <a:p>
              <a:r>
                <a:rPr lang="en-US" sz="1400" dirty="0">
                  <a:latin typeface="Open Sans" panose="020B0606030504020204" pitchFamily="34" charset="0"/>
                </a:rPr>
                <a:t>Barnegat, NJ 08005</a:t>
              </a:r>
              <a:endParaRPr lang="en-US" sz="1400" i="0" u="none" strike="noStrike" baseline="0" dirty="0"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75236" y="1455909"/>
            <a:ext cx="50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Many families will get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1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automatically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they are getting other benefits, but some families may need to apply for the program. </a:t>
            </a:r>
            <a:endParaRPr lang="en-US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8879" y="2127491"/>
            <a:ext cx="2961811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gets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or Foster Care benefits,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automatically eligible and will get the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benefit. You </a:t>
            </a:r>
            <a:r>
              <a:rPr lang="en-US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 application, but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make sure your local school district has your current address on file.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 will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 NJ Summer EBT card in the mail. Watch for the card in the mail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in June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completed a School Meals Application and your child was approved for Federal Free or Federal Reduced Price School Meals, your child is automatically eligible and will get the Summer EBT benefit. You </a:t>
            </a:r>
            <a:r>
              <a:rPr lang="en-US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another application, but make sure your local school district has your current address on file. You will receive a NJ Summer EBT card in the mail. Watch for the card in the mail in June.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child is not automatically eligible, and you did not complete and return a School Meals Application to your child’s school, but believe your child may qualify, you are encouraged to complete a School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eals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pplication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and submit it to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your local school district </a:t>
            </a:r>
            <a:r>
              <a:rPr lang="en-US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later than April 19, 2024,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see if you qualify for the Federal Summer EBT benefit prior to the start of summer.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will still be accepted throughout the summer.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apply for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 benefits: 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  <a:hlinkClick r:id="rId4"/>
              </a:rPr>
              <a:t>http://www.myschoolapps.com</a:t>
            </a:r>
            <a:endParaRPr lang="en-US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endParaRPr lang="en-US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771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Need a little help feeding your kids when  school is out for summer?   Learn how the new Summer EBT  Program can help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Stephanie Youmans</cp:lastModifiedBy>
  <cp:revision>143</cp:revision>
  <dcterms:created xsi:type="dcterms:W3CDTF">2024-02-23T19:42:38Z</dcterms:created>
  <dcterms:modified xsi:type="dcterms:W3CDTF">2024-03-26T19:53:31Z</dcterms:modified>
</cp:coreProperties>
</file>